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03" r:id="rId3"/>
    <p:sldId id="257" r:id="rId4"/>
    <p:sldId id="301" r:id="rId5"/>
    <p:sldId id="306" r:id="rId6"/>
    <p:sldId id="331" r:id="rId7"/>
    <p:sldId id="346" r:id="rId8"/>
    <p:sldId id="299" r:id="rId9"/>
    <p:sldId id="307" r:id="rId10"/>
    <p:sldId id="300" r:id="rId11"/>
    <p:sldId id="305" r:id="rId12"/>
    <p:sldId id="302" r:id="rId13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21" autoAdjust="0"/>
    <p:restoredTop sz="87285" autoAdjust="0"/>
  </p:normalViewPr>
  <p:slideViewPr>
    <p:cSldViewPr>
      <p:cViewPr varScale="1">
        <p:scale>
          <a:sx n="109" d="100"/>
          <a:sy n="109" d="100"/>
        </p:scale>
        <p:origin x="3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3972" y="-102"/>
      </p:cViewPr>
      <p:guideLst>
        <p:guide orient="horz" pos="3126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AE693-6910-45CC-A0F0-E7002C65F0F7}" type="datetimeFigureOut">
              <a:rPr lang="en-GB" smtClean="0"/>
              <a:t>21/05/2018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365D9-FB80-4415-B36E-3820098870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91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29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18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192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66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91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0365D9-FB80-4415-B36E-3820098870D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416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>
            <a:norm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Ash Winter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0"/>
            <a:ext cx="8229600" cy="44196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Short stuff here: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northern_tester</a:t>
            </a:r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GB" sz="3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Long stuff here:</a:t>
            </a:r>
          </a:p>
          <a:p>
            <a:r>
              <a:rPr lang="en-GB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testingisbelieving.blogspot.co.uk</a:t>
            </a:r>
            <a:endParaRPr lang="en-GB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GB" sz="36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70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Follow the path…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521" y="3886200"/>
            <a:ext cx="7230958" cy="2819400"/>
          </a:xfrm>
        </p:spPr>
        <p:txBody>
          <a:bodyPr>
            <a:normAutofit fontScale="55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Smells – Symptoms of hard to test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Puzzle – using oracles to express architecture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Canvas – mapping risk and remedy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Migration – testability and changing architectures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Infinite – maintaining your focus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406769"/>
            <a:ext cx="5912112" cy="21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Exercises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4876800" cy="5181600"/>
          </a:xfrm>
        </p:spPr>
        <p:txBody>
          <a:bodyPr>
            <a:normAutofit fontScale="92500"/>
          </a:bodyPr>
          <a:lstStyle/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Groups!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Kolb!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Visible!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Questions!</a:t>
            </a:r>
          </a:p>
          <a:p>
            <a:r>
              <a:rPr lang="en-GB" sz="6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Breaks!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92" y="1296462"/>
            <a:ext cx="2770516" cy="518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Begin!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2403" r="-12403"/>
          <a:stretch>
            <a:fillRect/>
          </a:stretch>
        </p:blipFill>
        <p:spPr>
          <a:xfrm>
            <a:off x="533400" y="1524000"/>
            <a:ext cx="8001000" cy="4800600"/>
          </a:xfrm>
        </p:spPr>
      </p:pic>
    </p:spTree>
    <p:extLst>
      <p:ext uri="{BB962C8B-B14F-4D97-AF65-F5344CB8AC3E}">
        <p14:creationId xmlns:p14="http://schemas.microsoft.com/office/powerpoint/2010/main" val="862789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That</a:t>
            </a:r>
            <a:r>
              <a:rPr lang="fr-FR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’</a:t>
            </a:r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 me, what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981200"/>
            <a:ext cx="5029200" cy="4724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Pair up!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Three post its: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Your name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Example of hard to test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Action to correct (if any)</a:t>
            </a:r>
          </a:p>
          <a:p>
            <a:r>
              <a:rPr lang="en-GB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to the 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340139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324600"/>
          </a:xfrm>
        </p:spPr>
        <p:txBody>
          <a:bodyPr>
            <a:normAutofit/>
          </a:bodyPr>
          <a:lstStyle/>
          <a:p>
            <a:r>
              <a:rPr lang="en-GB" sz="66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Revealing Architectural Testability</a:t>
            </a:r>
          </a:p>
        </p:txBody>
      </p:sp>
    </p:spTree>
    <p:extLst>
      <p:ext uri="{BB962C8B-B14F-4D97-AF65-F5344CB8AC3E}">
        <p14:creationId xmlns:p14="http://schemas.microsoft.com/office/powerpoint/2010/main" val="2520768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architecture?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524000"/>
            <a:ext cx="5334000" cy="5105400"/>
          </a:xfrm>
        </p:spPr>
        <p:txBody>
          <a:bodyPr>
            <a:normAutofit fontScale="70000" lnSpcReduction="2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Social, abstract construct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Shared understanding of: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Consumers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Components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Interactions</a:t>
            </a:r>
          </a:p>
          <a:p>
            <a:pPr lvl="1"/>
            <a:r>
              <a:rPr lang="en-GB" sz="40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Layers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Fallible – no one model understood commonly by all stakeholders!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31242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What do I mean by testability?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1400" y="1524000"/>
            <a:ext cx="5334000" cy="5105400"/>
          </a:xfrm>
        </p:spPr>
        <p:txBody>
          <a:bodyPr>
            <a:normAutofit fontScale="85000" lnSpcReduction="10000"/>
          </a:bodyPr>
          <a:lstStyle/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How easy or hard it is to test?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Observe effects of an action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Control the state of the system</a:t>
            </a:r>
          </a:p>
          <a:p>
            <a:r>
              <a:rPr lang="en-GB" sz="4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Understand the risks, boundaries of the system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B42AC-A514-404D-A267-EE2A2C546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r="17499"/>
          <a:stretch/>
        </p:blipFill>
        <p:spPr>
          <a:xfrm>
            <a:off x="381000" y="2397057"/>
            <a:ext cx="3023357" cy="33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53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304800"/>
            <a:ext cx="63246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Hard to Test?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54426"/>
            <a:ext cx="4953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Do more of the testing that testers do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Hiring more testers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127" y="2514600"/>
            <a:ext cx="34893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7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457200"/>
            <a:ext cx="6248400" cy="990600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Hard to Test?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1454426"/>
            <a:ext cx="46482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5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Moar</a:t>
            </a:r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automation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Making a  mockery</a:t>
            </a:r>
          </a:p>
          <a:p>
            <a:r>
              <a:rPr lang="en-GB" sz="5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Fire and forget into Production</a:t>
            </a:r>
          </a:p>
          <a:p>
            <a:endParaRPr lang="en-GB" sz="44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58EE3-B0F7-284B-AC36-C3A607C0F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600200"/>
            <a:ext cx="3175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Important for all…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5105400" cy="5474732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Testability benefits all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Testers contribute early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Developers get feedback</a:t>
            </a:r>
          </a:p>
          <a:p>
            <a:r>
              <a:rPr lang="en-GB" sz="3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Operations support effectively</a:t>
            </a:r>
          </a:p>
          <a:p>
            <a:endParaRPr lang="en-GB" sz="3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219200"/>
            <a:ext cx="32766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Comfort…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343400" cy="5410200"/>
          </a:xfrm>
        </p:spPr>
        <p:txBody>
          <a:bodyPr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With architecture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 or I have no idea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5 or I can contribute to architectural discussions</a:t>
            </a:r>
          </a:p>
          <a:p>
            <a:pPr lvl="1"/>
            <a:r>
              <a:rPr lang="en-GB" sz="24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10 or I’m an architect actually…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Add your mark to the scale</a:t>
            </a:r>
          </a:p>
          <a:p>
            <a:r>
              <a:rPr lang="en-GB" sz="28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Decision time!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0465D4-5215-F546-A36A-7E58CABE7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538" y="1898650"/>
            <a:ext cx="3175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25566</TotalTime>
  <Words>262</Words>
  <Application>Microsoft Macintosh PowerPoint</Application>
  <PresentationFormat>On-screen Show (4:3)</PresentationFormat>
  <Paragraphs>71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Courier New</vt:lpstr>
      <vt:lpstr>Office Theme</vt:lpstr>
      <vt:lpstr>Ash Winter</vt:lpstr>
      <vt:lpstr>That’s me, what about you?</vt:lpstr>
      <vt:lpstr>Revealing Architectural Testability</vt:lpstr>
      <vt:lpstr>What do I mean by architecture?</vt:lpstr>
      <vt:lpstr>What do I mean by testability?</vt:lpstr>
      <vt:lpstr>PowerPoint Presentation</vt:lpstr>
      <vt:lpstr>PowerPoint Presentation</vt:lpstr>
      <vt:lpstr>Important for all…</vt:lpstr>
      <vt:lpstr>Comfort…</vt:lpstr>
      <vt:lpstr>Follow the path…</vt:lpstr>
      <vt:lpstr>Exercises</vt:lpstr>
      <vt:lpstr>Begin!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Ash Winter</dc:title>
  <dc:creator>Ash Winter</dc:creator>
  <cp:lastModifiedBy>Ashley Winter</cp:lastModifiedBy>
  <cp:revision>393</cp:revision>
  <cp:lastPrinted>2014-02-12T13:02:37Z</cp:lastPrinted>
  <dcterms:created xsi:type="dcterms:W3CDTF">2006-08-16T00:00:00Z</dcterms:created>
  <dcterms:modified xsi:type="dcterms:W3CDTF">2018-05-21T09:14:15Z</dcterms:modified>
</cp:coreProperties>
</file>